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0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7803-3A75-4FCD-854E-59023ABE4096}" type="datetimeFigureOut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421-DE5D-44CC-93D0-06FA242291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7803-3A75-4FCD-854E-59023ABE4096}" type="datetimeFigureOut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421-DE5D-44CC-93D0-06FA242291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7803-3A75-4FCD-854E-59023ABE4096}" type="datetimeFigureOut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421-DE5D-44CC-93D0-06FA242291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7803-3A75-4FCD-854E-59023ABE4096}" type="datetimeFigureOut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421-DE5D-44CC-93D0-06FA242291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7803-3A75-4FCD-854E-59023ABE4096}" type="datetimeFigureOut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421-DE5D-44CC-93D0-06FA242291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7803-3A75-4FCD-854E-59023ABE4096}" type="datetimeFigureOut">
              <a:rPr lang="nl-NL" smtClean="0"/>
              <a:pPr/>
              <a:t>29-6-2017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421-DE5D-44CC-93D0-06FA242291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7803-3A75-4FCD-854E-59023ABE4096}" type="datetimeFigureOut">
              <a:rPr lang="nl-NL" smtClean="0"/>
              <a:pPr/>
              <a:t>29-6-2017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421-DE5D-44CC-93D0-06FA242291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7803-3A75-4FCD-854E-59023ABE4096}" type="datetimeFigureOut">
              <a:rPr lang="nl-NL" smtClean="0"/>
              <a:pPr/>
              <a:t>29-6-2017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421-DE5D-44CC-93D0-06FA242291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7803-3A75-4FCD-854E-59023ABE4096}" type="datetimeFigureOut">
              <a:rPr lang="nl-NL" smtClean="0"/>
              <a:pPr/>
              <a:t>29-6-2017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421-DE5D-44CC-93D0-06FA242291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7803-3A75-4FCD-854E-59023ABE4096}" type="datetimeFigureOut">
              <a:rPr lang="nl-NL" smtClean="0"/>
              <a:pPr/>
              <a:t>29-6-2017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421-DE5D-44CC-93D0-06FA242291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7803-3A75-4FCD-854E-59023ABE4096}" type="datetimeFigureOut">
              <a:rPr lang="nl-NL" smtClean="0"/>
              <a:pPr/>
              <a:t>29-6-2017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421-DE5D-44CC-93D0-06FA242291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7803-3A75-4FCD-854E-59023ABE4096}" type="datetimeFigureOut">
              <a:rPr lang="nl-NL" smtClean="0"/>
              <a:pPr/>
              <a:t>29-6-2017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0421-DE5D-44CC-93D0-06FA242291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8.garmin.com/support/download_details.jsp?id=4435" TargetMode="External"/><Relationship Id="rId2" Type="http://schemas.openxmlformats.org/officeDocument/2006/relationships/hyperlink" Target="http://www.garmin.com/nl-NL/shop/downloads/basecam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garmin.com/software/BaseCamp_462.ex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garmin.com/software/MapSourceUnitedStatesTOPOBasemapPatch.exe" TargetMode="External"/><Relationship Id="rId2" Type="http://schemas.openxmlformats.org/officeDocument/2006/relationships/hyperlink" Target="http://www8.garmin.com/support/download_details.jsp?id=20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wnload.garmin.com/software/MapSource_6163.ex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reizeitkarte-osm.d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Wandelen en fietsen met </a:t>
            </a:r>
            <a:r>
              <a:rPr lang="nl-NL" dirty="0" err="1" smtClean="0"/>
              <a:t>gps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Garmin</a:t>
            </a:r>
            <a:endParaRPr lang="nl-NL" dirty="0" smtClean="0"/>
          </a:p>
          <a:p>
            <a:r>
              <a:rPr lang="nl-NL" dirty="0" smtClean="0"/>
              <a:t>tracks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kaarten</a:t>
            </a:r>
            <a:endParaRPr lang="nl-NL" dirty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779556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mapsource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1" y="1745432"/>
            <a:ext cx="90890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Mapsource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Track tekenen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8679705" cy="184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Track tekenen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Track overbrengen naar </a:t>
            </a:r>
            <a:r>
              <a:rPr lang="nl-NL" dirty="0" err="1" smtClean="0"/>
              <a:t>gps</a:t>
            </a:r>
            <a:endParaRPr lang="nl-N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1" y="1715375"/>
            <a:ext cx="90890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Track overbrengen naar </a:t>
            </a:r>
            <a:r>
              <a:rPr lang="nl-NL" dirty="0" err="1" smtClean="0"/>
              <a:t>gps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4687441" cy="527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Track overbrengen naar </a:t>
            </a:r>
            <a:r>
              <a:rPr lang="nl-NL" dirty="0" err="1" smtClean="0"/>
              <a:t>gps</a:t>
            </a:r>
            <a:endParaRPr lang="nl-NL" dirty="0"/>
          </a:p>
        </p:txBody>
      </p:sp>
      <p:pic>
        <p:nvPicPr>
          <p:cNvPr id="3" name="Afbeelding 2" descr="IMG_20170628_215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201291"/>
            <a:ext cx="3168352" cy="56326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Instelling </a:t>
            </a:r>
            <a:r>
              <a:rPr lang="nl-NL" dirty="0" err="1" smtClean="0"/>
              <a:t>gps</a:t>
            </a:r>
            <a:endParaRPr lang="nl-NL" dirty="0"/>
          </a:p>
        </p:txBody>
      </p:sp>
      <p:pic>
        <p:nvPicPr>
          <p:cNvPr id="3" name="Afbeelding 2" descr="IMG_20170628_220820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484784"/>
            <a:ext cx="4176463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knooppuntenroute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 rot="10800000" flipV="1">
            <a:off x="1259632" y="212821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https://www.routeyou.com/user/planner/125415/cycling-node-planner</a:t>
            </a:r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knooppuntenroute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Benodigd 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Mapsource</a:t>
            </a:r>
            <a:endParaRPr lang="nl-NL" dirty="0" smtClean="0"/>
          </a:p>
          <a:p>
            <a:r>
              <a:rPr lang="nl-NL" dirty="0" smtClean="0"/>
              <a:t>Dit is niet gratis</a:t>
            </a:r>
          </a:p>
          <a:p>
            <a:r>
              <a:rPr lang="nl-NL" dirty="0" smtClean="0"/>
              <a:t>Legaal te verkrijgen door eerst het programma </a:t>
            </a:r>
            <a:r>
              <a:rPr lang="nl-NL" dirty="0" err="1" smtClean="0"/>
              <a:t>basecamp</a:t>
            </a:r>
            <a:r>
              <a:rPr lang="nl-NL" dirty="0" smtClean="0"/>
              <a:t> te installeren.</a:t>
            </a:r>
          </a:p>
          <a:p>
            <a:r>
              <a:rPr lang="nl-NL" dirty="0" smtClean="0"/>
              <a:t>Vervolgens installeren wij </a:t>
            </a:r>
            <a:r>
              <a:rPr lang="nl-NL" dirty="0" err="1" smtClean="0"/>
              <a:t>mapsource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knooppuntenroute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knooppuntenroute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Basecamp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>
                <a:hlinkClick r:id="rId2"/>
              </a:rPr>
              <a:t>http://www.garmin.com/nl-NL/shop/downloads/basecamp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fontAlgn="base"/>
            <a:r>
              <a:rPr lang="nl-NL" b="1" dirty="0"/>
              <a:t>Gratis downloaden</a:t>
            </a:r>
          </a:p>
          <a:p>
            <a:pPr fontAlgn="base"/>
            <a:r>
              <a:rPr lang="nl-NL" dirty="0"/>
              <a:t>Windows</a:t>
            </a:r>
            <a:r>
              <a:rPr lang="nl-NL" baseline="30000" dirty="0"/>
              <a:t>®</a:t>
            </a:r>
            <a:r>
              <a:rPr lang="nl-NL" dirty="0"/>
              <a:t>-vereisten</a:t>
            </a:r>
          </a:p>
          <a:p>
            <a:pPr fontAlgn="base"/>
            <a:r>
              <a:rPr lang="nl-NL" dirty="0" err="1"/>
              <a:t>IBM-compatibele</a:t>
            </a:r>
            <a:r>
              <a:rPr lang="nl-NL" dirty="0"/>
              <a:t> computer met Windows Vista Service Pack 2 of hoger</a:t>
            </a:r>
          </a:p>
          <a:p>
            <a:pPr fontAlgn="base"/>
            <a:r>
              <a:rPr lang="nl-NL" dirty="0"/>
              <a:t>Microsoft</a:t>
            </a:r>
            <a:r>
              <a:rPr lang="nl-NL" baseline="30000" dirty="0"/>
              <a:t>®</a:t>
            </a:r>
            <a:r>
              <a:rPr lang="nl-NL" dirty="0"/>
              <a:t> .NET </a:t>
            </a:r>
            <a:r>
              <a:rPr lang="nl-NL" dirty="0" err="1"/>
              <a:t>Framework</a:t>
            </a:r>
            <a:r>
              <a:rPr lang="nl-NL" dirty="0"/>
              <a:t> 4.6; een actuele versie van .NET wordt zo nodig geïnstalleerd</a:t>
            </a:r>
          </a:p>
          <a:p>
            <a:pPr fontAlgn="base"/>
            <a:r>
              <a:rPr lang="nl-NL" dirty="0"/>
              <a:t>Een videokaart die </a:t>
            </a:r>
            <a:r>
              <a:rPr lang="nl-NL" dirty="0" err="1"/>
              <a:t>OpenGL</a:t>
            </a:r>
            <a:r>
              <a:rPr lang="nl-NL" dirty="0"/>
              <a:t> versie 1.3 of later ondersteunt voor weergave van 3D-terrein</a:t>
            </a:r>
          </a:p>
          <a:p>
            <a:pPr fontAlgn="base"/>
            <a:r>
              <a:rPr lang="nl-NL" dirty="0"/>
              <a:t>Als u problemen ondervindt met de kaartweergaven, controleer dan of u de nieuwste stuurprogramma's voor uw videokaart hebt geïnstalleerd.</a:t>
            </a:r>
          </a:p>
          <a:p>
            <a:pPr fontAlgn="base"/>
            <a:r>
              <a:rPr lang="nl-NL" b="1" dirty="0">
                <a:hlinkClick r:id="rId3"/>
              </a:rPr>
              <a:t>Nu downloaden</a:t>
            </a:r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Basecamp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Updates &amp; Downloads</a:t>
            </a:r>
          </a:p>
          <a:p>
            <a:pPr fontAlgn="base"/>
            <a:r>
              <a:rPr lang="en-US" b="1" dirty="0" err="1"/>
              <a:t>BaseCamp</a:t>
            </a:r>
            <a:r>
              <a:rPr lang="en-US" b="1" dirty="0"/>
              <a:t> software version 4.6.2</a:t>
            </a:r>
          </a:p>
          <a:p>
            <a:pPr fontAlgn="base"/>
            <a:r>
              <a:rPr lang="en-US" i="1" dirty="0"/>
              <a:t>as of February 12, 2016</a:t>
            </a:r>
          </a:p>
          <a:p>
            <a:pPr fontAlgn="base"/>
            <a:r>
              <a:rPr lang="en-US" b="1" dirty="0">
                <a:hlinkClick r:id="rId2"/>
              </a:rPr>
              <a:t>Download</a:t>
            </a:r>
            <a:r>
              <a:rPr lang="en-US" dirty="0"/>
              <a:t> </a:t>
            </a:r>
            <a:r>
              <a:rPr lang="en-US" i="1" dirty="0"/>
              <a:t>(104.82 MB</a:t>
            </a:r>
            <a:r>
              <a:rPr lang="en-US" i="1" dirty="0" smtClean="0"/>
              <a:t>)</a:t>
            </a:r>
            <a:br>
              <a:rPr lang="en-US" i="1" dirty="0" smtClean="0"/>
            </a:br>
            <a:endParaRPr lang="en-US" i="1" dirty="0" smtClean="0"/>
          </a:p>
          <a:p>
            <a:pPr fontAlgn="base"/>
            <a:r>
              <a:rPr lang="en-US" i="1" dirty="0" smtClean="0"/>
              <a:t>BaseCamp_462.exe</a:t>
            </a:r>
          </a:p>
          <a:p>
            <a:pPr fontAlgn="base"/>
            <a:endParaRPr lang="en-US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Mapsource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>
                <a:hlinkClick r:id="rId2"/>
              </a:rPr>
              <a:t>http://www8.garmin.com/support/download_</a:t>
            </a:r>
            <a:r>
              <a:rPr lang="nl-NL" dirty="0" err="1" smtClean="0">
                <a:hlinkClick r:id="rId2"/>
              </a:rPr>
              <a:t>details.jsp</a:t>
            </a:r>
            <a:r>
              <a:rPr lang="nl-NL" dirty="0" smtClean="0">
                <a:hlinkClick r:id="rId2"/>
              </a:rPr>
              <a:t>?</a:t>
            </a:r>
            <a:r>
              <a:rPr lang="nl-NL" dirty="0" err="1" smtClean="0">
                <a:hlinkClick r:id="rId2"/>
              </a:rPr>
              <a:t>id</a:t>
            </a:r>
            <a:r>
              <a:rPr lang="nl-NL" dirty="0" smtClean="0">
                <a:hlinkClick r:id="rId2"/>
              </a:rPr>
              <a:t>=209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fontAlgn="base"/>
            <a:r>
              <a:rPr lang="en-US" b="1" dirty="0"/>
              <a:t>Updates &amp; Downloads</a:t>
            </a:r>
          </a:p>
          <a:p>
            <a:pPr fontAlgn="base"/>
            <a:r>
              <a:rPr lang="en-US" b="1" dirty="0" err="1"/>
              <a:t>MapSource</a:t>
            </a:r>
            <a:r>
              <a:rPr lang="en-US" b="1" dirty="0"/>
              <a:t> software version 6.16.3</a:t>
            </a:r>
          </a:p>
          <a:p>
            <a:pPr fontAlgn="base"/>
            <a:r>
              <a:rPr lang="en-US" i="1" dirty="0"/>
              <a:t>as of October 25, 2010</a:t>
            </a:r>
          </a:p>
          <a:p>
            <a:pPr fontAlgn="base"/>
            <a:r>
              <a:rPr lang="en-US" b="1" dirty="0"/>
              <a:t>Download </a:t>
            </a:r>
            <a:r>
              <a:rPr lang="en-US" b="1" dirty="0" err="1"/>
              <a:t>MapSource</a:t>
            </a:r>
            <a:r>
              <a:rPr lang="en-US" b="1" dirty="0"/>
              <a:t> United States TOPO </a:t>
            </a:r>
            <a:r>
              <a:rPr lang="en-US" b="1" dirty="0" err="1"/>
              <a:t>Basemap</a:t>
            </a:r>
            <a:r>
              <a:rPr lang="en-US" b="1" dirty="0"/>
              <a:t> Patch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Please note: </a:t>
            </a:r>
            <a:br>
              <a:rPr lang="en-US" dirty="0"/>
            </a:br>
            <a:r>
              <a:rPr lang="en-US" dirty="0"/>
              <a:t>This patch is only applicable for all versions of the </a:t>
            </a:r>
            <a:r>
              <a:rPr lang="en-US" dirty="0" err="1"/>
              <a:t>MapSource</a:t>
            </a:r>
            <a:r>
              <a:rPr lang="en-US" dirty="0"/>
              <a:t> United States TOPO product. It will not affect any other </a:t>
            </a:r>
            <a:r>
              <a:rPr lang="en-US" dirty="0" err="1"/>
              <a:t>MapSource</a:t>
            </a:r>
            <a:r>
              <a:rPr lang="en-US" dirty="0"/>
              <a:t> product.</a:t>
            </a:r>
            <a:br>
              <a:rPr lang="en-US" dirty="0"/>
            </a:br>
            <a:r>
              <a:rPr lang="en-US" dirty="0"/>
              <a:t>Change:</a:t>
            </a:r>
            <a:br>
              <a:rPr lang="en-US" dirty="0"/>
            </a:br>
            <a:r>
              <a:rPr lang="en-US" dirty="0"/>
              <a:t>Removed fragment of map template from northern Minnesota area so that </a:t>
            </a:r>
            <a:r>
              <a:rPr lang="en-US" dirty="0" err="1"/>
              <a:t>MapSource</a:t>
            </a:r>
            <a:r>
              <a:rPr lang="en-US" dirty="0"/>
              <a:t> would not report an error when viewing data in this area.</a:t>
            </a:r>
            <a:br>
              <a:rPr lang="en-US" dirty="0"/>
            </a:br>
            <a:r>
              <a:rPr lang="en-US" b="1" dirty="0">
                <a:hlinkClick r:id="rId3"/>
              </a:rPr>
              <a:t>Download</a:t>
            </a:r>
            <a:r>
              <a:rPr lang="en-US" i="1" dirty="0"/>
              <a:t> (2.20 MB)</a:t>
            </a:r>
            <a:endParaRPr lang="en-US" dirty="0"/>
          </a:p>
          <a:p>
            <a:pPr fontAlgn="base"/>
            <a:r>
              <a:rPr lang="en-US" b="1" dirty="0">
                <a:hlinkClick r:id="rId4"/>
              </a:rPr>
              <a:t>Download</a:t>
            </a:r>
            <a:r>
              <a:rPr lang="en-US" dirty="0"/>
              <a:t> </a:t>
            </a:r>
            <a:r>
              <a:rPr lang="en-US" i="1" dirty="0"/>
              <a:t>(57.05 MB</a:t>
            </a:r>
            <a:r>
              <a:rPr lang="en-US" i="1" dirty="0" smtClean="0"/>
              <a:t>)</a:t>
            </a:r>
            <a:br>
              <a:rPr lang="en-US" i="1" dirty="0" smtClean="0"/>
            </a:br>
            <a:endParaRPr lang="en-US" i="1" dirty="0" smtClean="0"/>
          </a:p>
          <a:p>
            <a:pPr fontAlgn="base"/>
            <a:r>
              <a:rPr lang="en-US" dirty="0" smtClean="0"/>
              <a:t>MapSource_6163.exe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kaarten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http://freizeitkarte-osm.de/</a:t>
            </a: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Kaarten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1" y="1745432"/>
            <a:ext cx="908900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kaarten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78" y="1788840"/>
            <a:ext cx="9011840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kaarten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268346" cy="4896544"/>
          </a:xfrm>
        </p:spPr>
        <p:txBody>
          <a:bodyPr/>
          <a:lstStyle/>
          <a:p>
            <a:r>
              <a:rPr lang="nl-NL" dirty="0" smtClean="0"/>
              <a:t>Kies </a:t>
            </a:r>
            <a:r>
              <a:rPr lang="nl-NL" dirty="0" err="1" smtClean="0"/>
              <a:t>Microsofr</a:t>
            </a:r>
            <a:r>
              <a:rPr lang="nl-NL" dirty="0" smtClean="0"/>
              <a:t> </a:t>
            </a:r>
            <a:r>
              <a:rPr lang="nl-NL" dirty="0" err="1" smtClean="0"/>
              <a:t>windows</a:t>
            </a:r>
            <a:endParaRPr lang="nl-N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71" y="1772816"/>
            <a:ext cx="879424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92</Words>
  <Application>Microsoft Office PowerPoint</Application>
  <PresentationFormat>Diavoorstelling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Wandelen en fietsen met gps</vt:lpstr>
      <vt:lpstr>Benodigd programma</vt:lpstr>
      <vt:lpstr>Basecamp</vt:lpstr>
      <vt:lpstr>Basecamp</vt:lpstr>
      <vt:lpstr>Mapsource</vt:lpstr>
      <vt:lpstr>kaarten</vt:lpstr>
      <vt:lpstr>Kaarten</vt:lpstr>
      <vt:lpstr>kaarten</vt:lpstr>
      <vt:lpstr>kaarten</vt:lpstr>
      <vt:lpstr>kaarten</vt:lpstr>
      <vt:lpstr>mapsource</vt:lpstr>
      <vt:lpstr>Mapsource </vt:lpstr>
      <vt:lpstr>Track tekenen</vt:lpstr>
      <vt:lpstr>Track overbrengen naar gps</vt:lpstr>
      <vt:lpstr>Track overbrengen naar gps</vt:lpstr>
      <vt:lpstr>Track overbrengen naar gps</vt:lpstr>
      <vt:lpstr>Instelling gps</vt:lpstr>
      <vt:lpstr>knooppuntenroute</vt:lpstr>
      <vt:lpstr>knooppuntenroute</vt:lpstr>
      <vt:lpstr>knooppuntenroute</vt:lpstr>
      <vt:lpstr>knooppuntenroute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Wandelen en fietsen met gps</dc:title>
  <dc:creator>Mathieu Adriaens</dc:creator>
  <cp:lastModifiedBy>PC2</cp:lastModifiedBy>
  <cp:revision>27</cp:revision>
  <dcterms:created xsi:type="dcterms:W3CDTF">2017-06-26T08:56:10Z</dcterms:created>
  <dcterms:modified xsi:type="dcterms:W3CDTF">2017-06-29T08:01:36Z</dcterms:modified>
</cp:coreProperties>
</file>